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2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294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62618-6ACE-91BC-138E-5E396137EA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019FFB-6729-36DC-7C3B-881DF1B897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FEDD4-8240-7B0D-E96C-24D414759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C89FB-B610-4C30-B19C-89CAE6388025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E2942F-A562-791C-A13C-7E8AD8165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9F037-00CD-D524-1E2B-0A7BF02A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BA723-D108-4D1E-A6B7-D3CEE5568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84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57AB2-26B9-D096-28FA-C5AF3E189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4C4E3B-4763-4FB7-1EC6-0A26702DAA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1F2A9-E095-9F83-C7A8-1A74BA29A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C89FB-B610-4C30-B19C-89CAE6388025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08B7F5-F4CF-7391-550A-1582195E9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2DF15-2DAE-8D09-7D09-719104A1D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BA723-D108-4D1E-A6B7-D3CEE5568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120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DC1F4B-E54B-ADF5-FC32-0E22C1E41B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A63CA3-4D80-66F8-B476-76DD5076B7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B04E0-B00A-CCFD-CAD2-4E6951AC9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C89FB-B610-4C30-B19C-89CAE6388025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F6973D-86B1-8864-2C29-D904E0DBA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0B08D-FADD-DE5B-C751-BEA8519D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BA723-D108-4D1E-A6B7-D3CEE5568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9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CC6B5-B9A4-858B-66FA-6E99227D2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05415-8049-4F74-3E31-90098A171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623042-6558-6A03-2B4F-77DE1B6E7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C89FB-B610-4C30-B19C-89CAE6388025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A75BB3-7BA4-FFA1-0595-B33A80718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1ABAA-CC11-C98D-D573-E1C58C4CA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BA723-D108-4D1E-A6B7-D3CEE5568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593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6CF95-30EC-E315-C7AF-D6F183128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0F8CD-0C0E-1747-9B05-5467A37115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55E66-FF39-4B73-8195-62A355FAF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C89FB-B610-4C30-B19C-89CAE6388025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82EDE-2C96-ABF0-D843-3FF26A3E3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D4530-53DC-EAFB-A0EE-D8C862842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BA723-D108-4D1E-A6B7-D3CEE5568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69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B071B-5863-0B65-1F22-8570A0A57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A0C3D-6532-7672-0D80-CF53AAA3D7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CA62C7-7148-1575-C8F0-4D0D0819E4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AE35AF-B5A9-E2A8-37BD-B8A417D37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C89FB-B610-4C30-B19C-89CAE6388025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7A7595-47D1-63CE-CD72-41D4EED1F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477BF7-49D8-4058-AF9A-23A9EB651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BA723-D108-4D1E-A6B7-D3CEE5568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077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DEC8A-3597-4EF1-EBD1-7D41FCBD4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CF4D9F-FC77-4865-BCF4-B5C0B47614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C61AA1-4F72-3ED4-FEB7-A8DDD03270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36E255-CF6B-F4EB-2E12-E84FE8594A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62E055-5598-EE43-5F16-E8F1E65E39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07EF03-714F-D7FE-46B2-A0E4C49D4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C89FB-B610-4C30-B19C-89CAE6388025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DD6866-9665-B07F-8D7E-B6B598363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EC5EE6-3C06-3CC9-1B08-F84C9C8DC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BA723-D108-4D1E-A6B7-D3CEE5568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154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F0000-508B-9354-8158-245A95AB7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FD720E-6E05-DC5E-6CAC-D9FBB9AC9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C89FB-B610-4C30-B19C-89CAE6388025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C7CA8A-7B2E-1653-74EB-34E9EAF8E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56366E-0D6B-D016-1C6B-31A71FF23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BA723-D108-4D1E-A6B7-D3CEE5568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507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9103D3-B61E-52E6-91B8-1EE948D1A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C89FB-B610-4C30-B19C-89CAE6388025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A02860-D884-C5A8-E266-ED0DA8842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A2F77C-9FCC-5B1B-1A1D-81E8CDCED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BA723-D108-4D1E-A6B7-D3CEE5568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320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40CBD-2BCF-BE96-C91F-74425C473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0066A-91CF-197D-CAEA-C1805BFC8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11DB8F-2AE1-D368-29D4-5F7AAC7914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F291CB-AD7B-F690-BC84-E98DC9B22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C89FB-B610-4C30-B19C-89CAE6388025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17F8B3-03C3-797C-AD7B-30FF70900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58A0B3-A9AB-81D5-5474-CB67AF90F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BA723-D108-4D1E-A6B7-D3CEE5568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415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F4A5C-D6B1-A31A-A8D7-D52BC4E3E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A1FCEC-F643-65FB-C665-F6453A3183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8476DD-4A2E-08C6-7D1C-9C6A901BC0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91F01D-D056-5B26-CC30-A0D963C61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C89FB-B610-4C30-B19C-89CAE6388025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7F37A-D238-996C-94EC-BAD4537FF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E0B176-A836-5C8C-A996-414AB4D67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BA723-D108-4D1E-A6B7-D3CEE5568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689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A98064-F1AE-493F-80D3-B4F7307A5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B95815-2F09-F8B7-2ABF-6020A7CEB4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3998CE-139B-4366-7748-88FC77D684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93C89FB-B610-4C30-B19C-89CAE6388025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E2FBE-D529-1EDC-8935-86C9EED35C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37301-A2A2-F470-2073-2B087A0249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FBA723-D108-4D1E-A6B7-D3CEE5568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513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50057B4-DAF6-2567-4B36-8BA00257E3CA}"/>
              </a:ext>
            </a:extLst>
          </p:cNvPr>
          <p:cNvGrpSpPr/>
          <p:nvPr/>
        </p:nvGrpSpPr>
        <p:grpSpPr>
          <a:xfrm>
            <a:off x="3524250" y="0"/>
            <a:ext cx="5143500" cy="6858000"/>
            <a:chOff x="3524250" y="0"/>
            <a:chExt cx="5143500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EA74B70-07D1-EEEA-2863-6478A1057F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24250" y="0"/>
              <a:ext cx="5143500" cy="6858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C2642F7-9D2A-0BD7-1ACD-97CC3D1E0B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29014" y="931844"/>
              <a:ext cx="3867235" cy="815745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490F53D-F16A-CAD9-C82C-24752C04F0FE}"/>
                </a:ext>
              </a:extLst>
            </p:cNvPr>
            <p:cNvSpPr txBox="1"/>
            <p:nvPr/>
          </p:nvSpPr>
          <p:spPr>
            <a:xfrm>
              <a:off x="3860756" y="931844"/>
              <a:ext cx="460375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Impact" panose="020B0806030902050204" pitchFamily="34" charset="0"/>
                </a:rPr>
                <a:t>When Mission Control is 22 minutes away, you are your own first responder. AURA is the sovereign, air-gapped AI that thinks with you, not for you.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76747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31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Impact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#DAVE SEAH YONG SHENG#</dc:creator>
  <cp:lastModifiedBy>#DAVE SEAH YONG SHENG#</cp:lastModifiedBy>
  <cp:revision>1</cp:revision>
  <dcterms:created xsi:type="dcterms:W3CDTF">2025-11-08T09:46:41Z</dcterms:created>
  <dcterms:modified xsi:type="dcterms:W3CDTF">2025-11-08T13:47:44Z</dcterms:modified>
</cp:coreProperties>
</file>

<file path=docProps/thumbnail.jpeg>
</file>